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86400" cy="82296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ebula" userId="f015339e-947d-4819-a308-cb8eb999c1ce" providerId="ADAL" clId="{3E0DC22A-3271-4109-96F6-AF1052581983}"/>
    <pc:docChg chg="custSel modSld">
      <pc:chgData name="Julie Cebula" userId="f015339e-947d-4819-a308-cb8eb999c1ce" providerId="ADAL" clId="{3E0DC22A-3271-4109-96F6-AF1052581983}" dt="2022-04-26T10:57:41.768" v="1" actId="478"/>
      <pc:docMkLst>
        <pc:docMk/>
      </pc:docMkLst>
      <pc:sldChg chg="delSp mod">
        <pc:chgData name="Julie Cebula" userId="f015339e-947d-4819-a308-cb8eb999c1ce" providerId="ADAL" clId="{3E0DC22A-3271-4109-96F6-AF1052581983}" dt="2022-04-26T10:57:41.768" v="1" actId="478"/>
        <pc:sldMkLst>
          <pc:docMk/>
          <pc:sldMk cId="4261682744" sldId="256"/>
        </pc:sldMkLst>
        <pc:spChg chg="del">
          <ac:chgData name="Julie Cebula" userId="f015339e-947d-4819-a308-cb8eb999c1ce" providerId="ADAL" clId="{3E0DC22A-3271-4109-96F6-AF1052581983}" dt="2022-04-26T10:57:41.768" v="1" actId="478"/>
          <ac:spMkLst>
            <pc:docMk/>
            <pc:sldMk cId="4261682744" sldId="256"/>
            <ac:spMk id="6" creationId="{BB8BB649-EBF8-4687-BFB0-8E53D03F8D0D}"/>
          </ac:spMkLst>
        </pc:spChg>
        <pc:picChg chg="del">
          <ac:chgData name="Julie Cebula" userId="f015339e-947d-4819-a308-cb8eb999c1ce" providerId="ADAL" clId="{3E0DC22A-3271-4109-96F6-AF1052581983}" dt="2022-04-26T10:57:41.365" v="0" actId="478"/>
          <ac:picMkLst>
            <pc:docMk/>
            <pc:sldMk cId="4261682744" sldId="256"/>
            <ac:picMk id="3" creationId="{6E241E48-D82E-4F19-A721-554355C0A2F6}"/>
          </ac:picMkLst>
        </pc:picChg>
      </pc:sldChg>
    </pc:docChg>
  </pc:docChgLst>
  <pc:docChgLst>
    <pc:chgData name="Julie Cebula" userId="f015339e-947d-4819-a308-cb8eb999c1ce" providerId="ADAL" clId="{823BC418-8104-4D28-95FF-E8F3404D874A}"/>
    <pc:docChg chg="custSel modSld">
      <pc:chgData name="Julie Cebula" userId="f015339e-947d-4819-a308-cb8eb999c1ce" providerId="ADAL" clId="{823BC418-8104-4D28-95FF-E8F3404D874A}" dt="2022-04-19T13:29:25.863" v="44" actId="167"/>
      <pc:docMkLst>
        <pc:docMk/>
      </pc:docMkLst>
      <pc:sldChg chg="addSp delSp modSp mod">
        <pc:chgData name="Julie Cebula" userId="f015339e-947d-4819-a308-cb8eb999c1ce" providerId="ADAL" clId="{823BC418-8104-4D28-95FF-E8F3404D874A}" dt="2022-04-19T13:29:25.863" v="44" actId="167"/>
        <pc:sldMkLst>
          <pc:docMk/>
          <pc:sldMk cId="4261682744" sldId="256"/>
        </pc:sldMkLst>
        <pc:spChg chg="add del">
          <ac:chgData name="Julie Cebula" userId="f015339e-947d-4819-a308-cb8eb999c1ce" providerId="ADAL" clId="{823BC418-8104-4D28-95FF-E8F3404D874A}" dt="2022-04-19T13:12:29.468" v="18" actId="478"/>
          <ac:spMkLst>
            <pc:docMk/>
            <pc:sldMk cId="4261682744" sldId="256"/>
            <ac:spMk id="4" creationId="{D92712A2-C5C8-4B71-BF40-E0595DF9E38D}"/>
          </ac:spMkLst>
        </pc:spChg>
        <pc:spChg chg="add del mod ord">
          <ac:chgData name="Julie Cebula" userId="f015339e-947d-4819-a308-cb8eb999c1ce" providerId="ADAL" clId="{823BC418-8104-4D28-95FF-E8F3404D874A}" dt="2022-04-19T13:16:28.863" v="27" actId="478"/>
          <ac:spMkLst>
            <pc:docMk/>
            <pc:sldMk cId="4261682744" sldId="256"/>
            <ac:spMk id="5" creationId="{269C0149-4C0E-4875-80D0-1C2AFD708857}"/>
          </ac:spMkLst>
        </pc:spChg>
        <pc:spChg chg="add mod ord">
          <ac:chgData name="Julie Cebula" userId="f015339e-947d-4819-a308-cb8eb999c1ce" providerId="ADAL" clId="{823BC418-8104-4D28-95FF-E8F3404D874A}" dt="2022-04-19T13:29:25.863" v="44" actId="167"/>
          <ac:spMkLst>
            <pc:docMk/>
            <pc:sldMk cId="4261682744" sldId="256"/>
            <ac:spMk id="6" creationId="{BB8BB649-EBF8-4687-BFB0-8E53D03F8D0D}"/>
          </ac:spMkLst>
        </pc:spChg>
        <pc:picChg chg="add mod">
          <ac:chgData name="Julie Cebula" userId="f015339e-947d-4819-a308-cb8eb999c1ce" providerId="ADAL" clId="{823BC418-8104-4D28-95FF-E8F3404D874A}" dt="2022-04-19T13:11:04.747" v="16" actId="1076"/>
          <ac:picMkLst>
            <pc:docMk/>
            <pc:sldMk cId="4261682744" sldId="256"/>
            <ac:picMk id="3" creationId="{6E241E48-D82E-4F19-A721-554355C0A2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7FB6A-8A4D-4AB2-AEF6-C505BBDA0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46836"/>
            <a:ext cx="4114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7ECF341-F38A-42D4-B933-F44216A48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322446"/>
            <a:ext cx="4114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96151B2-018E-4F21-B762-C4BEE0A5C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7F4975-8BE2-4EF4-9A6E-E8D3E937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A0D3DE-9F00-4418-A6C2-94C56F34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359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17154-0BEE-4F93-9FE6-370FB369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25ED4CF-74B6-45EA-BEE3-C8D5FBA26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138E16B-A275-4499-994D-0E3CCFA6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D286BA-C900-4662-A64E-2654D088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FB35F6-E521-44B4-B79B-A6C19BE0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23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93BF4ED-A368-46C3-881D-C188DD8EA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926205" y="438150"/>
            <a:ext cx="1183005" cy="697420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3F3B56A-D3C1-4DF7-8987-AB7DFA889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77190" y="438150"/>
            <a:ext cx="3480435" cy="6974206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6384C42-8A5A-48F7-9F39-86DA3368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39574EA-BACE-42D6-9FA0-4D0C2941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9CD57F-235D-4C67-AB2B-7EFDE5808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906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421F9-2765-4F75-8137-E3168E5F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EC7AF1-3AB7-45D9-A160-D52EA83E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ED6E9E-B6D4-4131-A0A9-B7AEB7A55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BF0FB00-56C5-478F-ADD0-309D9D87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B077781-A4DE-4F87-8B41-AD3B1394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691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679ED-11D2-47F4-A8F0-E40EC7AD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333" y="2051686"/>
            <a:ext cx="47320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B136DAC-5DD7-48E7-AC62-D463AA202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333" y="5507356"/>
            <a:ext cx="47320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A200A8E-F669-41C8-964B-824213CC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E61D6D-8E0F-483C-AEE6-BF5E98AB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D77EAFA-8660-4E59-8C71-A7A85FDE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849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468DF-E939-4143-ADD9-62EAC3DD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9EA32BB-F8B8-4742-87F1-2A3900DFA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190" y="2190750"/>
            <a:ext cx="2331720" cy="522160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4F45822-0AB6-463A-B210-FEB7C707B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77490" y="2190750"/>
            <a:ext cx="2331720" cy="522160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53ED820-6F52-46CD-90EB-6D6E8D97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454C8-4FE2-4186-A7CA-D6912ED2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F06AEAA-D714-460E-A2CE-1F8FB7EA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869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F21F2-84B7-4855-8394-2F7288F32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05" y="438150"/>
            <a:ext cx="4732020" cy="159067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DFDC191-AED5-4F18-BEB8-985ECC03F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905" y="2017396"/>
            <a:ext cx="232100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D0C5C2B-7EC3-4884-9C7A-75C00A35C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905" y="3006090"/>
            <a:ext cx="2321004" cy="442150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2B8D5EA-56AD-4C94-8C0B-E15796082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777490" y="2017396"/>
            <a:ext cx="2332435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65549D1-E427-41A9-A293-DD9CFCB64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777490" y="3006090"/>
            <a:ext cx="2332435" cy="442150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2581FB4-0AD1-4B9D-81E7-AAFFFA76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5CECB9A-64E3-48C6-AE08-449655C6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E13430C-603A-4AAD-B02B-95B8160E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445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4F535-0D3E-4BEE-B6CF-A8921462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299E349-A999-45CF-88C4-15FF6AA07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57EE635-7B3C-406B-8174-97E60ADB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4E53DB9-F0BA-4D85-9BCC-169417C0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555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B677DF7-D3A8-442A-856E-FE7CECB68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E65F359-5564-41AF-BE5E-8C2CE932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27E93E3-F0DB-41D2-9B5D-9A8D16AC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27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AC386-2AD5-480C-8C08-BCDA13E6C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05" y="548640"/>
            <a:ext cx="1769507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88FACF-D3CB-4342-8E47-60968E7A8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435" y="1184911"/>
            <a:ext cx="277749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7EAFCAC-0730-4B0B-B207-2003597A5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7905" y="2468880"/>
            <a:ext cx="1769507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B1A392-A403-40FA-AA85-4ED03B47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61342A0-DA16-4448-98EE-498E804D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850CDA3-422C-40DB-A53D-34E92156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605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0E3EC-0A32-4224-8872-7C19A481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05" y="548640"/>
            <a:ext cx="1769507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19B2F5A-DDCB-4235-944A-2840B3F44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332435" y="1184911"/>
            <a:ext cx="2777490" cy="584835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5F2F2D9-1B4E-459E-ABA9-15AAF1DEE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7905" y="2468880"/>
            <a:ext cx="1769507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78DB9FC-EA58-49B8-8868-B66E1174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48E197-FBDF-4482-AE95-8503B613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4B1C6FE-BA0F-4AD5-85FD-9455D98B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773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99E1ACA-D33E-46D1-B5E8-812074C1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190" y="438150"/>
            <a:ext cx="47320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350822D-593D-45FF-9A96-18A13950A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" y="2190750"/>
            <a:ext cx="47320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A43278C-B6CA-4813-9670-021FCFC02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7190" y="7627621"/>
            <a:ext cx="12344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2BADF-ECF0-4448-80F7-567BAD15A583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4E84BEB-BFB7-416B-A015-34C1A10753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17370" y="7627621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E607A2E-0F43-4CE9-B8C3-16A448C85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74770" y="7627621"/>
            <a:ext cx="12344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E9FA-3288-49EC-818E-DE0244D84F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541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68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Brugerdefineret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Julie Cebula</dc:creator>
  <cp:lastModifiedBy>Julie Cebula</cp:lastModifiedBy>
  <cp:revision>1</cp:revision>
  <dcterms:created xsi:type="dcterms:W3CDTF">2022-04-19T12:10:50Z</dcterms:created>
  <dcterms:modified xsi:type="dcterms:W3CDTF">2022-04-26T10:57:43Z</dcterms:modified>
</cp:coreProperties>
</file>